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9" r:id="rId4"/>
    <p:sldId id="258" r:id="rId5"/>
    <p:sldId id="261" r:id="rId6"/>
    <p:sldId id="263" r:id="rId7"/>
    <p:sldId id="268" r:id="rId8"/>
    <p:sldId id="259" r:id="rId9"/>
    <p:sldId id="271" r:id="rId10"/>
    <p:sldId id="272" r:id="rId11"/>
    <p:sldId id="273" r:id="rId12"/>
    <p:sldId id="278" r:id="rId13"/>
    <p:sldId id="276" r:id="rId14"/>
    <p:sldId id="274" r:id="rId15"/>
    <p:sldId id="266" r:id="rId16"/>
    <p:sldId id="267" r:id="rId17"/>
    <p:sldId id="275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AF8B37C-3151-470E-9564-CDBB30F60CD9}">
          <p14:sldIdLst>
            <p14:sldId id="257"/>
            <p14:sldId id="262"/>
            <p14:sldId id="269"/>
            <p14:sldId id="258"/>
            <p14:sldId id="261"/>
            <p14:sldId id="263"/>
            <p14:sldId id="268"/>
            <p14:sldId id="259"/>
            <p14:sldId id="271"/>
            <p14:sldId id="272"/>
            <p14:sldId id="273"/>
            <p14:sldId id="278"/>
            <p14:sldId id="276"/>
            <p14:sldId id="274"/>
            <p14:sldId id="266"/>
            <p14:sldId id="267"/>
            <p14:sldId id="275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583" y="1082981"/>
            <a:ext cx="6916882" cy="3904257"/>
          </a:xfrm>
          <a:prstGeom prst="ellipse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635000"/>
          </a:effectLst>
        </p:spPr>
      </p:pic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643062" y="1841309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STATION METEO</a:t>
            </a:r>
            <a:endParaRPr lang="fr-FR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678511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64" y="1977270"/>
            <a:ext cx="1548518" cy="9327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45301" cy="768163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V="1">
            <a:off x="5984682" y="2470202"/>
            <a:ext cx="26440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76724" y="36788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Le capteur BME280 permet de mesurer une température, une pression barométrique et le pourcentage d'humidité.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145301" y="1746588"/>
            <a:ext cx="248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Envoie des données vers la classe Interface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159" y="2140722"/>
            <a:ext cx="617604" cy="658961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stCxn id="13" idx="3"/>
          </p:cNvCxnSpPr>
          <p:nvPr/>
        </p:nvCxnSpPr>
        <p:spPr>
          <a:xfrm flipV="1">
            <a:off x="2214763" y="2456928"/>
            <a:ext cx="2221401" cy="13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381740" y="2140722"/>
            <a:ext cx="199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Initialise le capteur 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417196" y="2411897"/>
            <a:ext cx="181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Envoie les donnés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1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17559" y="809349"/>
            <a:ext cx="9905998" cy="51851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Mise en œuvre :</a:t>
            </a:r>
            <a:r>
              <a:rPr lang="fr-FR" dirty="0"/>
              <a:t>Interface </a:t>
            </a:r>
            <a:r>
              <a:rPr lang="fr-FR" dirty="0" err="1"/>
              <a:t>Qml</a:t>
            </a:r>
            <a:r>
              <a:rPr lang="fr-FR" dirty="0"/>
              <a:t>/C++:</a:t>
            </a:r>
            <a:br>
              <a:rPr lang="fr-FR" dirty="0"/>
            </a:b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538743" y="2755125"/>
            <a:ext cx="653333" cy="206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Capteur BME280</a:t>
            </a:r>
            <a:endParaRPr lang="fr-FR" sz="8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792983" y="2681575"/>
            <a:ext cx="703028" cy="353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Interface Graphique</a:t>
            </a:r>
            <a:endParaRPr lang="fr-FR" sz="8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248233" y="3657321"/>
            <a:ext cx="1262932" cy="373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Algorithme de Prévision</a:t>
            </a:r>
            <a:endParaRPr lang="fr-FR" sz="9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2808137" y="2401294"/>
            <a:ext cx="14060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QML/C++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7" idx="3"/>
            <a:endCxn id="10" idx="1"/>
          </p:cNvCxnSpPr>
          <p:nvPr/>
        </p:nvCxnSpPr>
        <p:spPr>
          <a:xfrm>
            <a:off x="2192076" y="2858492"/>
            <a:ext cx="616061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3"/>
            <a:endCxn id="8" idx="1"/>
          </p:cNvCxnSpPr>
          <p:nvPr/>
        </p:nvCxnSpPr>
        <p:spPr>
          <a:xfrm flipV="1">
            <a:off x="4214193" y="2858492"/>
            <a:ext cx="57879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3771570" y="3657321"/>
            <a:ext cx="1170761" cy="373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Calcul sur les données</a:t>
            </a:r>
            <a:endParaRPr lang="fr-FR" sz="900" dirty="0"/>
          </a:p>
        </p:txBody>
      </p:sp>
      <p:cxnSp>
        <p:nvCxnSpPr>
          <p:cNvPr id="14" name="Connecteur droit avec flèche 13"/>
          <p:cNvCxnSpPr>
            <a:stCxn id="10" idx="2"/>
            <a:endCxn id="13" idx="0"/>
          </p:cNvCxnSpPr>
          <p:nvPr/>
        </p:nvCxnSpPr>
        <p:spPr>
          <a:xfrm>
            <a:off x="3511165" y="3315694"/>
            <a:ext cx="845786" cy="341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2"/>
            <a:endCxn id="9" idx="0"/>
          </p:cNvCxnSpPr>
          <p:nvPr/>
        </p:nvCxnSpPr>
        <p:spPr>
          <a:xfrm flipH="1">
            <a:off x="2879699" y="3315694"/>
            <a:ext cx="631466" cy="341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483559" y="2300031"/>
            <a:ext cx="3729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Interface </a:t>
            </a:r>
            <a:r>
              <a:rPr lang="fr-FR" dirty="0" err="1" smtClean="0"/>
              <a:t>Qml</a:t>
            </a:r>
            <a:r>
              <a:rPr lang="fr-FR" dirty="0" smtClean="0"/>
              <a:t>/</a:t>
            </a:r>
            <a:r>
              <a:rPr lang="fr-FR" dirty="0"/>
              <a:t>C</a:t>
            </a:r>
            <a:r>
              <a:rPr lang="fr-FR" dirty="0" smtClean="0"/>
              <a:t>++: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Traite les données envoyer par le capteur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Interagit avec l’interface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Envoie les donnée pour les prévision </a:t>
            </a:r>
            <a:r>
              <a:rPr lang="fr-FR" dirty="0" err="1" smtClean="0"/>
              <a:t>méthéorolgique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Et pour le calcul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3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4300"/>
          </a:xfrm>
        </p:spPr>
        <p:txBody>
          <a:bodyPr/>
          <a:lstStyle/>
          <a:p>
            <a:r>
              <a:rPr lang="fr-FR" dirty="0"/>
              <a:t>Mise en œuvre </a:t>
            </a:r>
            <a:r>
              <a:rPr lang="fr-FR" dirty="0" smtClean="0"/>
              <a:t>: Calcul sur les données 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5587199" y="1731697"/>
            <a:ext cx="5498805" cy="2314322"/>
          </a:xfrm>
        </p:spPr>
        <p:txBody>
          <a:bodyPr/>
          <a:lstStyle/>
          <a:p>
            <a:r>
              <a:rPr lang="fr-FR" dirty="0" smtClean="0"/>
              <a:t>Calcul de la pression au niveau de la mer pour le calcul des prévisions</a:t>
            </a:r>
          </a:p>
          <a:p>
            <a:r>
              <a:rPr lang="fr-FR" dirty="0" smtClean="0"/>
              <a:t>Calcul de l’altitude en utilisant la pression atmosphérique 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41413" y="1913413"/>
            <a:ext cx="653333" cy="206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Capteur BME280</a:t>
            </a:r>
            <a:endParaRPr lang="fr-FR" sz="8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4405839" y="1846862"/>
            <a:ext cx="815107" cy="339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Interface Graphique</a:t>
            </a:r>
            <a:endParaRPr lang="fr-FR" sz="9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540802" y="2593686"/>
            <a:ext cx="1345757" cy="373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Algorithme de Prévision</a:t>
            </a:r>
            <a:endParaRPr lang="fr-FR" sz="9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504519" y="1876635"/>
            <a:ext cx="1310639" cy="280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Interface QML/C++</a:t>
            </a:r>
            <a:endParaRPr lang="fr-FR" sz="900" dirty="0"/>
          </a:p>
        </p:txBody>
      </p:sp>
      <p:cxnSp>
        <p:nvCxnSpPr>
          <p:cNvPr id="13" name="Connecteur droit avec flèche 12"/>
          <p:cNvCxnSpPr>
            <a:stCxn id="9" idx="3"/>
            <a:endCxn id="12" idx="1"/>
          </p:cNvCxnSpPr>
          <p:nvPr/>
        </p:nvCxnSpPr>
        <p:spPr>
          <a:xfrm flipV="1">
            <a:off x="1794746" y="2016778"/>
            <a:ext cx="709773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12" idx="3"/>
            <a:endCxn id="10" idx="1"/>
          </p:cNvCxnSpPr>
          <p:nvPr/>
        </p:nvCxnSpPr>
        <p:spPr>
          <a:xfrm>
            <a:off x="3815158" y="2016778"/>
            <a:ext cx="590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3159839" y="2574323"/>
            <a:ext cx="1836679" cy="974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Calcul sur les données</a:t>
            </a:r>
            <a:endParaRPr lang="fr-FR" sz="2000" dirty="0"/>
          </a:p>
        </p:txBody>
      </p:sp>
      <p:cxnSp>
        <p:nvCxnSpPr>
          <p:cNvPr id="16" name="Connecteur droit avec flèche 15"/>
          <p:cNvCxnSpPr>
            <a:stCxn id="12" idx="2"/>
            <a:endCxn id="15" idx="0"/>
          </p:cNvCxnSpPr>
          <p:nvPr/>
        </p:nvCxnSpPr>
        <p:spPr>
          <a:xfrm>
            <a:off x="3159839" y="2156920"/>
            <a:ext cx="918340" cy="4174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2"/>
            <a:endCxn id="11" idx="0"/>
          </p:cNvCxnSpPr>
          <p:nvPr/>
        </p:nvCxnSpPr>
        <p:spPr>
          <a:xfrm flipH="1">
            <a:off x="2213681" y="2156920"/>
            <a:ext cx="946158" cy="436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œuvre </a:t>
            </a:r>
            <a:r>
              <a:rPr lang="fr-FR" dirty="0" smtClean="0"/>
              <a:t>:Algorithme de prévision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03622" y="2249487"/>
            <a:ext cx="5028204" cy="3541714"/>
          </a:xfrm>
        </p:spPr>
        <p:txBody>
          <a:bodyPr/>
          <a:lstStyle/>
          <a:p>
            <a:r>
              <a:rPr lang="fr-FR" dirty="0" smtClean="0"/>
              <a:t>Implémentation d’un algorithme de prévision météorologique sur 4 heures, l’algorithme de </a:t>
            </a:r>
            <a:r>
              <a:rPr lang="fr-FR" dirty="0" err="1" smtClean="0"/>
              <a:t>Zambretti</a:t>
            </a:r>
            <a:r>
              <a:rPr lang="fr-FR" dirty="0" smtClean="0"/>
              <a:t>, basé sur la pression </a:t>
            </a:r>
            <a:r>
              <a:rPr lang="fr-FR" dirty="0" err="1" smtClean="0"/>
              <a:t>atmophérique</a:t>
            </a:r>
            <a:r>
              <a:rPr lang="fr-FR" dirty="0" smtClean="0"/>
              <a:t>,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538743" y="2755125"/>
            <a:ext cx="653333" cy="206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Capteur BME280</a:t>
            </a:r>
            <a:endParaRPr lang="fr-FR" sz="8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92983" y="2681575"/>
            <a:ext cx="703028" cy="353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Interface Graphique</a:t>
            </a:r>
            <a:endParaRPr lang="fr-FR" sz="8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938132" y="3435398"/>
            <a:ext cx="1632004" cy="859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Algorithme de Prévision</a:t>
            </a:r>
            <a:endParaRPr lang="fr-FR" sz="2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837210" y="2718348"/>
            <a:ext cx="1310639" cy="280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Interface QML/C++</a:t>
            </a:r>
            <a:endParaRPr lang="fr-FR" sz="900" dirty="0"/>
          </a:p>
        </p:txBody>
      </p:sp>
      <p:cxnSp>
        <p:nvCxnSpPr>
          <p:cNvPr id="9" name="Connecteur droit avec flèche 8"/>
          <p:cNvCxnSpPr>
            <a:stCxn id="5" idx="3"/>
            <a:endCxn id="8" idx="1"/>
          </p:cNvCxnSpPr>
          <p:nvPr/>
        </p:nvCxnSpPr>
        <p:spPr>
          <a:xfrm flipV="1">
            <a:off x="2192076" y="2858491"/>
            <a:ext cx="64513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8" idx="3"/>
            <a:endCxn id="6" idx="1"/>
          </p:cNvCxnSpPr>
          <p:nvPr/>
        </p:nvCxnSpPr>
        <p:spPr>
          <a:xfrm>
            <a:off x="4147849" y="2858491"/>
            <a:ext cx="645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3771570" y="3657321"/>
            <a:ext cx="1170761" cy="373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Calcul sur les données</a:t>
            </a:r>
            <a:endParaRPr lang="fr-FR" sz="900" dirty="0"/>
          </a:p>
        </p:txBody>
      </p:sp>
      <p:cxnSp>
        <p:nvCxnSpPr>
          <p:cNvPr id="12" name="Connecteur droit avec flèche 11"/>
          <p:cNvCxnSpPr>
            <a:stCxn id="8" idx="2"/>
            <a:endCxn id="11" idx="0"/>
          </p:cNvCxnSpPr>
          <p:nvPr/>
        </p:nvCxnSpPr>
        <p:spPr>
          <a:xfrm>
            <a:off x="3492530" y="2998633"/>
            <a:ext cx="864421" cy="658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2"/>
            <a:endCxn id="7" idx="0"/>
          </p:cNvCxnSpPr>
          <p:nvPr/>
        </p:nvCxnSpPr>
        <p:spPr>
          <a:xfrm flipH="1">
            <a:off x="2754134" y="2998633"/>
            <a:ext cx="738396" cy="436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546957"/>
            <a:ext cx="9905998" cy="709349"/>
          </a:xfrm>
        </p:spPr>
        <p:txBody>
          <a:bodyPr/>
          <a:lstStyle/>
          <a:p>
            <a:r>
              <a:rPr lang="fr-FR" dirty="0" smtClean="0"/>
              <a:t>Mise en œuvre : Algorithme de prévision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327868"/>
            <a:ext cx="9905999" cy="4463333"/>
          </a:xfrm>
        </p:spPr>
        <p:txBody>
          <a:bodyPr/>
          <a:lstStyle/>
          <a:p>
            <a:r>
              <a:rPr lang="fr-FR" dirty="0" smtClean="0"/>
              <a:t>Implémentation de l’algorithme de </a:t>
            </a:r>
            <a:r>
              <a:rPr lang="fr-FR" dirty="0" err="1" smtClean="0"/>
              <a:t>Zambretti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9" y="1897530"/>
            <a:ext cx="8678449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: Algorithme de 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Zambretti</a:t>
            </a:r>
            <a:endParaRPr lang="fr-FR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83599" y="176554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Entrée: Mesure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pression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Sortie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: prévision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atmosphérique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Donnée : pression, 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Calcul_tendances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Calcul_num_Zambretti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Calcul_table_Zambretti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numZambretti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506903" y="496747"/>
            <a:ext cx="917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cap="all" dirty="0">
                <a:solidFill>
                  <a:prstClr val="white"/>
                </a:solidFill>
                <a:ea typeface="+mj-ea"/>
                <a:cs typeface="+mj-cs"/>
              </a:rPr>
              <a:t>Mise en œuvre : Calcul de de la prévision</a:t>
            </a:r>
            <a:endParaRPr lang="fr-FR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470" t="1874" r="2763" b="2296"/>
          <a:stretch/>
        </p:blipFill>
        <p:spPr>
          <a:xfrm>
            <a:off x="3410515" y="2017122"/>
            <a:ext cx="4952569" cy="29303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1777695" y="1395434"/>
            <a:ext cx="392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des tables de </a:t>
            </a:r>
            <a:r>
              <a:rPr lang="fr-FR" dirty="0" err="1" smtClean="0"/>
              <a:t>Zambretti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4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66801" y="314120"/>
            <a:ext cx="9906000" cy="845532"/>
          </a:xfrm>
        </p:spPr>
        <p:txBody>
          <a:bodyPr/>
          <a:lstStyle/>
          <a:p>
            <a:r>
              <a:rPr lang="fr-FR" dirty="0" smtClean="0"/>
              <a:t>Mise en œuvre : Calcul de de la prévision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Méthode 1: </a:t>
            </a: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Calcul des prévisions en utilisant uniquement la pression,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Méthodes 2: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sz="quarter" idx="4"/>
          </p:nvPr>
        </p:nvSpPr>
        <p:spPr>
          <a:xfrm>
            <a:off x="6114553" y="3073397"/>
            <a:ext cx="4932857" cy="2659493"/>
          </a:xfrm>
        </p:spPr>
        <p:txBody>
          <a:bodyPr/>
          <a:lstStyle/>
          <a:p>
            <a:r>
              <a:rPr lang="fr-FR" dirty="0" smtClean="0"/>
              <a:t>Calcul en utilisant des régressions linéaire déduire de d’observation,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6288620" y="4163230"/>
                <a:ext cx="6611299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Régression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linéaire</a:t>
                </a:r>
                <a:r>
                  <a:rPr lang="en-US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Falling 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0,0009746∗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−2,1068∗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+11378,7019</m:t>
                    </m:r>
                  </m:oMath>
                </a14:m>
                <a:endParaRPr lang="en-US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Steady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138,24−0,133∗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Rising 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142,57−0,137∗</m:t>
                    </m:r>
                    <m:r>
                      <a:rPr lang="fr-F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endParaRPr lang="en-US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620" y="4163230"/>
                <a:ext cx="6611299" cy="1292662"/>
              </a:xfrm>
              <a:prstGeom prst="rect">
                <a:avLst/>
              </a:prstGeom>
              <a:blipFill>
                <a:blip r:embed="rId2"/>
                <a:stretch>
                  <a:fillRect l="-1476" t="-3774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7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4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621984" y="2763077"/>
            <a:ext cx="653333" cy="206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Capteur BME280</a:t>
            </a:r>
            <a:endParaRPr lang="fr-FR" sz="8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886410" y="2405267"/>
            <a:ext cx="1494158" cy="94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Interface Graphique</a:t>
            </a:r>
            <a:endParaRPr lang="fr-FR" sz="2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021373" y="3443350"/>
            <a:ext cx="1345757" cy="373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Algorithme de Prévision</a:t>
            </a:r>
            <a:endParaRPr lang="fr-FR" sz="9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4920451" y="2726300"/>
            <a:ext cx="1310639" cy="280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Interface QML/C++</a:t>
            </a:r>
            <a:endParaRPr lang="fr-FR" sz="900" dirty="0"/>
          </a:p>
        </p:txBody>
      </p:sp>
      <p:cxnSp>
        <p:nvCxnSpPr>
          <p:cNvPr id="10" name="Connecteur droit avec flèche 9"/>
          <p:cNvCxnSpPr>
            <a:stCxn id="6" idx="3"/>
            <a:endCxn id="9" idx="1"/>
          </p:cNvCxnSpPr>
          <p:nvPr/>
        </p:nvCxnSpPr>
        <p:spPr>
          <a:xfrm flipV="1">
            <a:off x="4275317" y="2866443"/>
            <a:ext cx="64513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9" idx="3"/>
            <a:endCxn id="7" idx="1"/>
          </p:cNvCxnSpPr>
          <p:nvPr/>
        </p:nvCxnSpPr>
        <p:spPr>
          <a:xfrm>
            <a:off x="6231090" y="2866443"/>
            <a:ext cx="655320" cy="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5705098" y="3443346"/>
            <a:ext cx="1307952" cy="373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Calcul sur les données</a:t>
            </a:r>
            <a:endParaRPr lang="fr-FR" sz="900" dirty="0"/>
          </a:p>
        </p:txBody>
      </p:sp>
      <p:cxnSp>
        <p:nvCxnSpPr>
          <p:cNvPr id="13" name="Connecteur droit avec flèche 12"/>
          <p:cNvCxnSpPr>
            <a:stCxn id="9" idx="2"/>
            <a:endCxn id="12" idx="0"/>
          </p:cNvCxnSpPr>
          <p:nvPr/>
        </p:nvCxnSpPr>
        <p:spPr>
          <a:xfrm>
            <a:off x="5575771" y="3006585"/>
            <a:ext cx="783303" cy="4367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9" idx="2"/>
            <a:endCxn id="8" idx="0"/>
          </p:cNvCxnSpPr>
          <p:nvPr/>
        </p:nvCxnSpPr>
        <p:spPr>
          <a:xfrm flipH="1">
            <a:off x="4694252" y="3006585"/>
            <a:ext cx="881519" cy="436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Interface graphique</a:t>
            </a:r>
            <a:endParaRPr lang="fr-FR" sz="24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>
          <a:xfrm>
            <a:off x="2118839" y="1049572"/>
            <a:ext cx="7425519" cy="55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PRESENTATION DE L’EQUIPE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Alexia / Maxime</a:t>
            </a:r>
          </a:p>
          <a:p>
            <a:endParaRPr lang="fr-F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Parcours personnels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Rôles dans le projet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03368" y="1740478"/>
            <a:ext cx="6820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Méthodes de travail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Moyens 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7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2626825" y="1314447"/>
            <a:ext cx="70990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OBJECTIF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Station météo avec données métriques (T, P, H)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Interface graphique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Contraintes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matérielles (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Raspberry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Pi /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BME280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40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3361458" y="428108"/>
            <a:ext cx="551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 UTILISEE 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Diagramme de Gantt</a:t>
            </a:r>
          </a:p>
        </p:txBody>
      </p:sp>
    </p:spTree>
    <p:extLst>
      <p:ext uri="{BB962C8B-B14F-4D97-AF65-F5344CB8AC3E}">
        <p14:creationId xmlns:p14="http://schemas.microsoft.com/office/powerpoint/2010/main" val="7467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7220" y="-240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1" r="25610" b="26057"/>
          <a:stretch>
            <a:fillRect/>
          </a:stretch>
        </p:blipFill>
        <p:spPr bwMode="auto">
          <a:xfrm>
            <a:off x="2542178" y="968157"/>
            <a:ext cx="6520209" cy="523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ZoneTexte 5"/>
          <p:cNvSpPr txBox="1"/>
          <p:nvPr/>
        </p:nvSpPr>
        <p:spPr>
          <a:xfrm>
            <a:off x="3386396" y="490454"/>
            <a:ext cx="483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 UTILISEE 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Story 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fr-F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RESULTAT DE L’INTERFACE GRAPHIQUE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>
          <a:xfrm>
            <a:off x="2242406" y="958412"/>
            <a:ext cx="7178386" cy="53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MOYENS TECHNIQUES MIS EN ŒUVRE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 Environnement de travail</a:t>
            </a:r>
            <a:endParaRPr lang="fr-FR" sz="24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910" y="1834628"/>
            <a:ext cx="4007914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60416" y="1963972"/>
            <a:ext cx="2283852" cy="16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58417" y="4515132"/>
            <a:ext cx="5876656" cy="9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4019" t="18572" r="2025" b="18442"/>
          <a:stretch/>
        </p:blipFill>
        <p:spPr>
          <a:xfrm>
            <a:off x="647260" y="1767323"/>
            <a:ext cx="3162058" cy="18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167" y="4105183"/>
            <a:ext cx="136562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:\Users\Alex\Documents\Recherche offres d'emploi\AUSY POEI Tlse - AJC Formation\Projet météo\logo AJ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78" y="5962651"/>
            <a:ext cx="1167679" cy="7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1506903" y="496747"/>
            <a:ext cx="86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MIS </a:t>
            </a:r>
            <a:r>
              <a:rPr lang="fr-FR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EN ŒUVRE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2140227" y="2154804"/>
            <a:ext cx="15266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BME280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8213698" y="2154804"/>
            <a:ext cx="143918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4167809" y="4102594"/>
            <a:ext cx="1382864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Algorithme de Prévision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336651" y="2154804"/>
            <a:ext cx="14060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QML/C++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5" idx="3"/>
            <a:endCxn id="10" idx="1"/>
          </p:cNvCxnSpPr>
          <p:nvPr/>
        </p:nvCxnSpPr>
        <p:spPr>
          <a:xfrm>
            <a:off x="3666877" y="2612004"/>
            <a:ext cx="16697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0" idx="3"/>
            <a:endCxn id="8" idx="1"/>
          </p:cNvCxnSpPr>
          <p:nvPr/>
        </p:nvCxnSpPr>
        <p:spPr>
          <a:xfrm>
            <a:off x="6742707" y="2612004"/>
            <a:ext cx="1470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6395499" y="4102594"/>
            <a:ext cx="1382864" cy="97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Calcul sur les données</a:t>
            </a:r>
            <a:endParaRPr lang="fr-FR" dirty="0"/>
          </a:p>
        </p:txBody>
      </p:sp>
      <p:cxnSp>
        <p:nvCxnSpPr>
          <p:cNvPr id="25" name="Connecteur droit avec flèche 24"/>
          <p:cNvCxnSpPr>
            <a:stCxn id="10" idx="2"/>
            <a:endCxn id="21" idx="0"/>
          </p:cNvCxnSpPr>
          <p:nvPr/>
        </p:nvCxnSpPr>
        <p:spPr>
          <a:xfrm>
            <a:off x="6039679" y="3069204"/>
            <a:ext cx="1047252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0" idx="2"/>
            <a:endCxn id="9" idx="0"/>
          </p:cNvCxnSpPr>
          <p:nvPr/>
        </p:nvCxnSpPr>
        <p:spPr>
          <a:xfrm flipH="1">
            <a:off x="4859241" y="3069204"/>
            <a:ext cx="1180438" cy="1033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44</TotalTime>
  <Words>366</Words>
  <Application>Microsoft Office PowerPoint</Application>
  <PresentationFormat>Grand écran</PresentationFormat>
  <Paragraphs>88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Mise en œuvre :Interface Qml/C++: </vt:lpstr>
      <vt:lpstr>Mise en œuvre : Calcul sur les données </vt:lpstr>
      <vt:lpstr>Mise en œuvre :Algorithme de prévision</vt:lpstr>
      <vt:lpstr>Mise en œuvre : Algorithme de prévision</vt:lpstr>
      <vt:lpstr>Présentation PowerPoint</vt:lpstr>
      <vt:lpstr>Présentation PowerPoint</vt:lpstr>
      <vt:lpstr>Mise en œuvre : Calcul de de la prévision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</dc:creator>
  <cp:lastModifiedBy>Tsogh</cp:lastModifiedBy>
  <cp:revision>58</cp:revision>
  <dcterms:created xsi:type="dcterms:W3CDTF">2019-04-17T11:39:23Z</dcterms:created>
  <dcterms:modified xsi:type="dcterms:W3CDTF">2019-04-22T16:14:20Z</dcterms:modified>
</cp:coreProperties>
</file>